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0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D4FF"/>
    <a:srgbClr val="2F1086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060884-0D0E-4A48-9794-CD3217CC90D7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DA69181-E74D-4C78-AA02-C3610856D44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0884-0D0E-4A48-9794-CD3217CC90D7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181-E74D-4C78-AA02-C3610856D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0884-0D0E-4A48-9794-CD3217CC90D7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181-E74D-4C78-AA02-C3610856D4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0884-0D0E-4A48-9794-CD3217CC90D7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181-E74D-4C78-AA02-C3610856D4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060884-0D0E-4A48-9794-CD3217CC90D7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DA69181-E74D-4C78-AA02-C3610856D4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0884-0D0E-4A48-9794-CD3217CC90D7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181-E74D-4C78-AA02-C3610856D4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0884-0D0E-4A48-9794-CD3217CC90D7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181-E74D-4C78-AA02-C3610856D4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0884-0D0E-4A48-9794-CD3217CC90D7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181-E74D-4C78-AA02-C3610856D44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0884-0D0E-4A48-9794-CD3217CC90D7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181-E74D-4C78-AA02-C3610856D44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0884-0D0E-4A48-9794-CD3217CC90D7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181-E74D-4C78-AA02-C3610856D4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0884-0D0E-4A48-9794-CD3217CC90D7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181-E74D-4C78-AA02-C3610856D4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060884-0D0E-4A48-9794-CD3217CC90D7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A69181-E74D-4C78-AA02-C3610856D44F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76200" cmpd="sng">
            <a:solidFill>
              <a:srgbClr val="FF99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rgbClr val="5BD4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rgbClr val="2F108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Начальная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2012-03-19T09:15:11Z</dcterms:created>
  <dcterms:modified xsi:type="dcterms:W3CDTF">2012-03-19T09:48:30Z</dcterms:modified>
</cp:coreProperties>
</file>