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7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9915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2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472213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835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6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4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6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6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8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8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0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8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7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izuchenie-folklora-na-urokah-literaturi-folklor-tambovskogo-kraya-2553396.html" TargetMode="External"/><Relationship Id="rId2" Type="http://schemas.openxmlformats.org/officeDocument/2006/relationships/hyperlink" Target="https://tambovodb.ru/joomla/index.php/2-uncategorised/1155-tambovskie-pisateli-detyam-popov-zagadk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" TargetMode="External"/><Relationship Id="rId5" Type="http://schemas.openxmlformats.org/officeDocument/2006/relationships/hyperlink" Target="http://rodnichok.68edu.ru/" TargetMode="External"/><Relationship Id="rId4" Type="http://schemas.openxmlformats.org/officeDocument/2006/relationships/hyperlink" Target="https://ok.ru/top68/topic/6851538851978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0757" y="136963"/>
            <a:ext cx="9558765" cy="2575757"/>
          </a:xfrm>
        </p:spPr>
        <p:txBody>
          <a:bodyPr/>
          <a:lstStyle/>
          <a:p>
            <a:r>
              <a:rPr lang="ru-RU" dirty="0" smtClean="0"/>
              <a:t>Картотека загадок и пословиц  Тамбовщины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5720" y="3983534"/>
            <a:ext cx="3915092" cy="2112466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/>
              <a:t>Подготовила:</a:t>
            </a:r>
          </a:p>
          <a:p>
            <a:pPr algn="r"/>
            <a:r>
              <a:rPr lang="ru-RU" sz="2000" b="1" dirty="0" smtClean="0"/>
              <a:t>Воспитатель  </a:t>
            </a:r>
          </a:p>
          <a:p>
            <a:pPr algn="r"/>
            <a:r>
              <a:rPr lang="ru-RU" sz="2000" b="1" dirty="0" smtClean="0"/>
              <a:t>Николаева О. Н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3261163"/>
            <a:ext cx="3285941" cy="32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281" y="609600"/>
            <a:ext cx="4589353" cy="5249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Качели, карусели и игра,</a:t>
            </a:r>
          </a:p>
          <a:p>
            <a:pPr marL="0" indent="0">
              <a:buNone/>
            </a:pPr>
            <a:r>
              <a:rPr lang="ru-RU" b="1" dirty="0"/>
              <a:t>Вся детвора бежит сюда!</a:t>
            </a:r>
          </a:p>
          <a:p>
            <a:pPr marL="0" indent="0">
              <a:buNone/>
            </a:pPr>
            <a:r>
              <a:rPr lang="ru-RU" b="1" dirty="0"/>
              <a:t>Здесь можно людям отдохнуть</a:t>
            </a:r>
          </a:p>
          <a:p>
            <a:pPr marL="0" indent="0">
              <a:buNone/>
            </a:pPr>
            <a:r>
              <a:rPr lang="ru-RU" b="1" dirty="0"/>
              <a:t>И аромат цветов вдохнуть!</a:t>
            </a:r>
          </a:p>
          <a:p>
            <a:pPr marL="0" indent="0">
              <a:buNone/>
            </a:pPr>
            <a:r>
              <a:rPr lang="ru-RU" b="1" i="1" dirty="0"/>
              <a:t>(Парк культуры и отдыха</a:t>
            </a:r>
            <a:r>
              <a:rPr lang="ru-RU" b="1" i="1" dirty="0" smtClean="0"/>
              <a:t>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Здесь фильмы смотрят все подряд,</a:t>
            </a:r>
          </a:p>
          <a:p>
            <a:pPr marL="0" indent="0">
              <a:buNone/>
            </a:pPr>
            <a:r>
              <a:rPr lang="ru-RU" b="1" dirty="0"/>
              <a:t>Сюда прийти так каждый рад,</a:t>
            </a:r>
          </a:p>
          <a:p>
            <a:pPr marL="0" indent="0">
              <a:buNone/>
            </a:pPr>
            <a:r>
              <a:rPr lang="ru-RU" b="1" dirty="0"/>
              <a:t>Уютный, новый кинозал,</a:t>
            </a:r>
          </a:p>
          <a:p>
            <a:pPr marL="0" indent="0">
              <a:buNone/>
            </a:pPr>
            <a:r>
              <a:rPr lang="ru-RU" b="1" dirty="0"/>
              <a:t>Ты рад, что фильм здесь увидал!</a:t>
            </a:r>
          </a:p>
          <a:p>
            <a:pPr marL="0" indent="0">
              <a:buNone/>
            </a:pPr>
            <a:r>
              <a:rPr lang="ru-RU" b="1" i="1" dirty="0"/>
              <a:t>(Кинотеатр)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7"/>
          <a:stretch/>
        </p:blipFill>
        <p:spPr bwMode="auto">
          <a:xfrm>
            <a:off x="6747641" y="515005"/>
            <a:ext cx="4572001" cy="26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9025" r="2694" b="3444"/>
          <a:stretch/>
        </p:blipFill>
        <p:spPr bwMode="auto">
          <a:xfrm>
            <a:off x="6756171" y="3541986"/>
            <a:ext cx="4563471" cy="29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94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1697" y="235227"/>
            <a:ext cx="8911687" cy="794787"/>
          </a:xfrm>
        </p:spPr>
        <p:txBody>
          <a:bodyPr/>
          <a:lstStyle/>
          <a:p>
            <a:r>
              <a:rPr lang="ru-RU" dirty="0" smtClean="0"/>
              <a:t>Тамбовские писатели - детям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1958" y="956441"/>
            <a:ext cx="9873614" cy="55179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	</a:t>
            </a:r>
            <a:r>
              <a:rPr lang="ru-RU" sz="3600" b="1" dirty="0" smtClean="0"/>
              <a:t>Попов </a:t>
            </a:r>
            <a:r>
              <a:rPr lang="ru-RU" sz="3600" b="1" dirty="0"/>
              <a:t>Геннадий Александрович</a:t>
            </a:r>
          </a:p>
          <a:p>
            <a:pPr marL="0" indent="0">
              <a:buNone/>
            </a:pPr>
            <a:r>
              <a:rPr lang="ru-RU" sz="3800" dirty="0" smtClean="0"/>
              <a:t>Загадки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/>
              <a:t>Что </a:t>
            </a:r>
            <a:r>
              <a:rPr lang="ru-RU" b="1" dirty="0"/>
              <a:t>за пёстрые </a:t>
            </a:r>
            <a:r>
              <a:rPr lang="ru-RU" b="1" dirty="0" smtClean="0"/>
              <a:t>цветочки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Над цветочками порхают</a:t>
            </a:r>
            <a:r>
              <a:rPr lang="ru-RU" b="1" dirty="0" smtClean="0"/>
              <a:t>?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Что за пёстрые </a:t>
            </a:r>
            <a:r>
              <a:rPr lang="ru-RU" b="1" dirty="0" smtClean="0"/>
              <a:t>цветочки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На цветочках отдыхают</a:t>
            </a:r>
            <a:r>
              <a:rPr lang="ru-RU" b="1" dirty="0" smtClean="0"/>
              <a:t>?..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Подружиться не хотят</a:t>
            </a:r>
            <a:r>
              <a:rPr lang="ru-RU" b="1" dirty="0" smtClean="0"/>
              <a:t>: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Подойдёшь – опять взлетят</a:t>
            </a:r>
            <a:r>
              <a:rPr lang="ru-RU" b="1" dirty="0" smtClean="0"/>
              <a:t>!</a:t>
            </a: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i="1" dirty="0"/>
              <a:t>(</a:t>
            </a:r>
            <a:r>
              <a:rPr lang="ru-RU" b="1" i="1" dirty="0" smtClean="0"/>
              <a:t>Бабочки</a:t>
            </a:r>
            <a:r>
              <a:rPr lang="ru-RU" b="1" i="1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b="1" dirty="0"/>
              <a:t>Целый день они в работе:</a:t>
            </a:r>
          </a:p>
          <a:p>
            <a:pPr marL="0" indent="0">
              <a:buNone/>
            </a:pPr>
            <a:r>
              <a:rPr lang="ru-RU" b="1" dirty="0"/>
              <a:t>Каждый посетят цветок,</a:t>
            </a:r>
          </a:p>
          <a:p>
            <a:pPr marL="0" indent="0">
              <a:buNone/>
            </a:pPr>
            <a:r>
              <a:rPr lang="ru-RU" b="1" dirty="0"/>
              <a:t>Собирая сладкий сок.</a:t>
            </a:r>
          </a:p>
          <a:p>
            <a:pPr marL="0" indent="0">
              <a:buNone/>
            </a:pPr>
            <a:r>
              <a:rPr lang="ru-RU" b="1" dirty="0"/>
              <a:t>А создав себе запас,</a:t>
            </a:r>
          </a:p>
          <a:p>
            <a:pPr marL="0" indent="0">
              <a:buNone/>
            </a:pPr>
            <a:r>
              <a:rPr lang="ru-RU" b="1" dirty="0"/>
              <a:t>Угостят медком и нас!</a:t>
            </a:r>
          </a:p>
          <a:p>
            <a:pPr marL="0" indent="0">
              <a:buNone/>
            </a:pPr>
            <a:r>
              <a:rPr lang="ru-RU" b="1" i="1" dirty="0"/>
              <a:t>(Пчёлы)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57" y="1614888"/>
            <a:ext cx="3482535" cy="231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4191000"/>
            <a:ext cx="4798080" cy="29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03" y="4016004"/>
            <a:ext cx="4096728" cy="23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2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6041" y="472966"/>
            <a:ext cx="9938571" cy="54382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* </a:t>
            </a:r>
            <a:r>
              <a:rPr lang="ru-RU" b="1" dirty="0"/>
              <a:t>* </a:t>
            </a:r>
            <a:r>
              <a:rPr lang="ru-RU" b="1" dirty="0" smtClean="0"/>
              <a:t>*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Камень – очень твёрдый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Твёрдый и орех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Молоток железный </a:t>
            </a:r>
            <a:r>
              <a:rPr lang="ru-RU" b="1" dirty="0" smtClean="0"/>
              <a:t>–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Вовсе твёрже всех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Но они ведь </a:t>
            </a:r>
            <a:r>
              <a:rPr lang="ru-RU" b="1" dirty="0" smtClean="0"/>
              <a:t>были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Твёрдыми всегда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А когда </a:t>
            </a:r>
            <a:r>
              <a:rPr lang="ru-RU" b="1" dirty="0" smtClean="0"/>
              <a:t>бывает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Твёрдою вода</a:t>
            </a:r>
            <a:r>
              <a:rPr lang="ru-RU" b="1" dirty="0" smtClean="0"/>
              <a:t>?</a:t>
            </a:r>
            <a:endParaRPr lang="ru-RU" b="1" dirty="0"/>
          </a:p>
          <a:p>
            <a:pPr marL="0" indent="0">
              <a:buNone/>
            </a:pPr>
            <a:r>
              <a:rPr lang="ru-RU" b="1" i="1" dirty="0"/>
              <a:t>(Зимой</a:t>
            </a:r>
            <a:r>
              <a:rPr lang="ru-RU" b="1" i="1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* * 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Покрывало белое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Во дворе лежало,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С ручейками смелыми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В речку убежало…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i="1" dirty="0"/>
              <a:t>(Снег)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14" y="1421290"/>
            <a:ext cx="6285562" cy="392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33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9007" y="756745"/>
            <a:ext cx="3815255" cy="51544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Ходит в небе яркий шар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Он горячий, как пожар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Озаряет всё вокруг</a:t>
            </a:r>
            <a:r>
              <a:rPr lang="ru-RU" b="1" dirty="0" smtClean="0"/>
              <a:t>: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Город, лес, поля и луг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Утром нам в окошко светит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Чтобы просыпались дети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i="1" dirty="0"/>
              <a:t>(Солнышко</a:t>
            </a:r>
            <a:r>
              <a:rPr lang="ru-RU" b="1" i="1" dirty="0" smtClean="0"/>
              <a:t>)</a:t>
            </a:r>
            <a:endParaRPr lang="ru-RU" b="1" i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Скачет </a:t>
            </a:r>
            <a:r>
              <a:rPr lang="ru-RU" b="1" dirty="0"/>
              <a:t>Петя на коне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Едет Женя на слоне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Лихо мчат Серёжу сани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На машине катит Таня</a:t>
            </a:r>
            <a:r>
              <a:rPr lang="ru-RU" b="1" dirty="0" smtClean="0"/>
              <a:t>…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Обогнать хотят друг друга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Да не выедут из круга</a:t>
            </a:r>
            <a:r>
              <a:rPr lang="ru-RU" b="1" dirty="0" smtClean="0"/>
              <a:t>!</a:t>
            </a:r>
            <a:endParaRPr lang="ru-RU" b="1" dirty="0"/>
          </a:p>
          <a:p>
            <a:pPr marL="0" indent="0">
              <a:buNone/>
            </a:pPr>
            <a:r>
              <a:rPr lang="ru-RU" b="1" i="1" dirty="0"/>
              <a:t>(Карусель)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59" y="378373"/>
            <a:ext cx="2764220" cy="276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57" y="2911811"/>
            <a:ext cx="3458869" cy="34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4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5738" y="546537"/>
            <a:ext cx="4172607" cy="58332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С </a:t>
            </a:r>
            <a:r>
              <a:rPr lang="ru-RU" b="1" dirty="0"/>
              <a:t>нею ты не заскучаешь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Очень много ты узнаешь </a:t>
            </a:r>
            <a:r>
              <a:rPr lang="ru-RU" b="1" dirty="0" smtClean="0"/>
              <a:t>-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 </a:t>
            </a:r>
            <a:r>
              <a:rPr lang="ru-RU" b="1" dirty="0" smtClean="0"/>
              <a:t>морях </a:t>
            </a:r>
            <a:r>
              <a:rPr lang="ru-RU" b="1" dirty="0"/>
              <a:t>и о лесах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 заморских чудесах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 весёлом </a:t>
            </a:r>
            <a:r>
              <a:rPr lang="ru-RU" b="1" dirty="0" smtClean="0"/>
              <a:t>Буратино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И о лампе Алладина</a:t>
            </a:r>
            <a:r>
              <a:rPr lang="ru-RU" b="1" dirty="0" smtClean="0"/>
              <a:t>…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Чтоб друзьями с нею стать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Научись быстрей читать</a:t>
            </a:r>
            <a:r>
              <a:rPr lang="ru-RU" b="1" dirty="0" smtClean="0"/>
              <a:t>!</a:t>
            </a:r>
            <a:endParaRPr lang="ru-RU" b="1" dirty="0"/>
          </a:p>
          <a:p>
            <a:pPr marL="0" indent="0">
              <a:buNone/>
            </a:pPr>
            <a:r>
              <a:rPr lang="ru-RU" b="1" i="1" dirty="0" smtClean="0"/>
              <a:t>(Книжка)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Хоть </a:t>
            </a:r>
            <a:r>
              <a:rPr lang="ru-RU" b="1" dirty="0"/>
              <a:t>не заяц, скачет шибко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Плавать может, но не рыбка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Он зелёный, как листочек</a:t>
            </a:r>
            <a:r>
              <a:rPr lang="ru-RU" b="1" dirty="0" smtClean="0"/>
              <a:t>,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Ловит мошек среди кочек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Он с ужами не в ладу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В тине дом его, в пруду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i="1" dirty="0"/>
              <a:t>(Лягушонок)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81" y="374703"/>
            <a:ext cx="2484710" cy="34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463" y="3755889"/>
            <a:ext cx="3010227" cy="272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98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0704"/>
          </a:xfrm>
        </p:spPr>
        <p:txBody>
          <a:bodyPr/>
          <a:lstStyle/>
          <a:p>
            <a:r>
              <a:rPr lang="ru-RU" b="1" dirty="0" smtClean="0"/>
              <a:t>Информационные ресурсы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45324" y="1776249"/>
            <a:ext cx="9528667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tambovodb.ru/joomla/index.php/2-uncategorised/1155-tambovskie-pisateli-detyam-popov-zagadki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infourok.ru/izuchenie-folklora-na-urokah-literaturi-folklor-tambovskogo-kraya-2553396.html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ok.ru/top68/topic/68515388519787</a:t>
            </a:r>
            <a:endParaRPr lang="ru-RU" dirty="0" smtClean="0"/>
          </a:p>
          <a:p>
            <a:r>
              <a:rPr lang="en-US" dirty="0">
                <a:hlinkClick r:id="rId5"/>
              </a:rPr>
              <a:t>http://rodnichok.68edu.ru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https://yandex.ru/images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13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160" y="381000"/>
            <a:ext cx="8946541" cy="1400530"/>
          </a:xfrm>
        </p:spPr>
        <p:txBody>
          <a:bodyPr/>
          <a:lstStyle/>
          <a:p>
            <a:r>
              <a:rPr lang="ru-RU" dirty="0" smtClean="0"/>
              <a:t>Пословицы и поговорки Тамбовщины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4440" y="1203960"/>
            <a:ext cx="10698480" cy="33832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400" dirty="0" smtClean="0"/>
              <a:t>Фольклористы </a:t>
            </a:r>
            <a:r>
              <a:rPr lang="ru-RU" sz="2400" dirty="0"/>
              <a:t>собрали в Тамбовской области более 600 пословиц и поговорок. Уникальный фольклорный материал специалисты записали со слов местных </a:t>
            </a:r>
            <a:r>
              <a:rPr lang="ru-RU" sz="2400" dirty="0" smtClean="0"/>
              <a:t>жителей.</a:t>
            </a:r>
          </a:p>
          <a:p>
            <a:pPr marL="0" indent="0">
              <a:buNone/>
            </a:pPr>
            <a:r>
              <a:rPr lang="ru-RU" sz="2400" dirty="0" smtClean="0"/>
              <a:t>	Проблематика </a:t>
            </a:r>
            <a:r>
              <a:rPr lang="ru-RU" sz="2400" dirty="0"/>
              <a:t>тамбовских пословиц и поговорок касается всех сфер человеческой деятельности. При этом почти треть из них посвящена моральным качествам и недостаткам людей. Меньше всего фольклора на темы добра и зла, богатства и бедности.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18376"/>
          <a:stretch/>
        </p:blipFill>
        <p:spPr bwMode="auto">
          <a:xfrm>
            <a:off x="4084013" y="4008120"/>
            <a:ext cx="3828722" cy="25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22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838" y="259080"/>
            <a:ext cx="9419962" cy="822960"/>
          </a:xfrm>
        </p:spPr>
        <p:txBody>
          <a:bodyPr/>
          <a:lstStyle/>
          <a:p>
            <a:r>
              <a:rPr lang="ru-RU" b="1" dirty="0"/>
              <a:t>1. Добро и </a:t>
            </a:r>
            <a:r>
              <a:rPr lang="ru-RU" b="1" dirty="0" smtClean="0"/>
              <a:t>зло. </a:t>
            </a:r>
            <a:r>
              <a:rPr lang="ru-RU" b="1" dirty="0"/>
              <a:t>Трудолюбие и лень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95400" y="1280160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/>
              <a:t>«</a:t>
            </a:r>
            <a:r>
              <a:rPr lang="ru-RU" sz="2000" b="1" dirty="0"/>
              <a:t>Работа до поту и еда в охоту</a:t>
            </a:r>
            <a:r>
              <a:rPr lang="ru-RU" sz="2000" b="1" dirty="0" smtClean="0"/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«С курами лёг, а с петухами встал</a:t>
            </a:r>
            <a:r>
              <a:rPr lang="ru-RU" sz="2000" b="1" dirty="0" smtClean="0"/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От слов до дела – целая верста</a:t>
            </a:r>
            <a:r>
              <a:rPr lang="ru-RU" sz="2000" b="1" dirty="0" smtClean="0"/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«Дело мастера боится</a:t>
            </a:r>
            <a:r>
              <a:rPr lang="ru-RU" sz="2000" b="1" dirty="0" smtClean="0"/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Поздняя птичка глазки протирает, а ранняя носик прочищает», </a:t>
            </a:r>
            <a:endParaRPr lang="ru-RU" sz="20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Семь раз примерь, один раз отрежь</a:t>
            </a:r>
            <a:r>
              <a:rPr lang="ru-RU" sz="2000" b="1" dirty="0" smtClean="0"/>
              <a:t>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«Встать раньше – шагнёшь дальше»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72" y="3783725"/>
            <a:ext cx="5022973" cy="284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63" y="1280160"/>
            <a:ext cx="3138005" cy="227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00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3478" y="192764"/>
            <a:ext cx="7086600" cy="1110519"/>
          </a:xfrm>
        </p:spPr>
        <p:txBody>
          <a:bodyPr/>
          <a:lstStyle/>
          <a:p>
            <a:pPr algn="ctr"/>
            <a:r>
              <a:rPr lang="ru-RU" b="1" dirty="0"/>
              <a:t>2. Богатство и бедность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5833" y="1072056"/>
            <a:ext cx="6617850" cy="15134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Старость не радость, бедность не корысть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Прадеды ели просто, да жили лет по сто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Счастье не в кошельке, счастье – в руках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0331" y="3702380"/>
            <a:ext cx="6096000" cy="18794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/>
              <a:t>«Земля заботу любит</a:t>
            </a:r>
            <a:r>
              <a:rPr lang="ru-RU" sz="2000" b="1" dirty="0" smtClean="0"/>
              <a:t>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Готовь летом сани, а зимой телегу</a:t>
            </a:r>
            <a:r>
              <a:rPr lang="ru-RU" sz="2000" b="1" dirty="0" smtClean="0"/>
              <a:t>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Тот колхоз богат, в котором лад</a:t>
            </a:r>
            <a:r>
              <a:rPr lang="ru-RU" sz="2000" b="1" dirty="0" smtClean="0"/>
              <a:t>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Сей овёс в грязь – будешь князь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95448" y="2771369"/>
            <a:ext cx="6432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3. Сельская жизнь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69" y="3767282"/>
            <a:ext cx="3668109" cy="275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8735" r="6437" b="18608"/>
          <a:stretch/>
        </p:blipFill>
        <p:spPr bwMode="auto">
          <a:xfrm>
            <a:off x="8313602" y="1049625"/>
            <a:ext cx="3562808" cy="22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8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496" y="210207"/>
            <a:ext cx="8947522" cy="1400530"/>
          </a:xfrm>
        </p:spPr>
        <p:txBody>
          <a:bodyPr/>
          <a:lstStyle/>
          <a:p>
            <a:pPr algn="ctr"/>
            <a:r>
              <a:rPr lang="ru-RU" b="1" dirty="0"/>
              <a:t>4. Ум и глупость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531" y="1103587"/>
            <a:ext cx="9186041" cy="35524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/>
              <a:t>«Мужик сер, а ум у него волк не </a:t>
            </a:r>
            <a:r>
              <a:rPr lang="ru-RU" sz="2000" b="1" dirty="0" smtClean="0"/>
              <a:t>съел»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Дальше положишь, ближе возьмёшь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Дуракам закон не писан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Без ума голова что лукошко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Век живи, век учись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Ум по бороде не определяют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Хорош голосок, а в голове глина и </a:t>
            </a:r>
            <a:r>
              <a:rPr lang="ru-RU" sz="2000" b="1" dirty="0" smtClean="0"/>
              <a:t>песок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Был бы ум, будет и рубль; не будет ума, не будет и рубля»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12804" r="4700" b="19885"/>
          <a:stretch/>
        </p:blipFill>
        <p:spPr bwMode="auto">
          <a:xfrm>
            <a:off x="7304691" y="1256472"/>
            <a:ext cx="4445876" cy="242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 b="9057"/>
          <a:stretch/>
        </p:blipFill>
        <p:spPr bwMode="auto">
          <a:xfrm>
            <a:off x="4347178" y="4687614"/>
            <a:ext cx="2957513" cy="18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14" y="178676"/>
            <a:ext cx="12078586" cy="1400530"/>
          </a:xfrm>
        </p:spPr>
        <p:txBody>
          <a:bodyPr/>
          <a:lstStyle/>
          <a:p>
            <a:pPr algn="ctr"/>
            <a:r>
              <a:rPr lang="ru-RU" b="1" dirty="0"/>
              <a:t>6. Моральные качества человека – недостатки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0314" y="1082566"/>
            <a:ext cx="8436141" cy="509751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/>
              <a:t>«Всяк кулик на своём болоте велик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Не всякому слуху верь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«</a:t>
            </a:r>
            <a:r>
              <a:rPr lang="ru-RU" sz="2000" b="1" dirty="0"/>
              <a:t>Правда глаза </a:t>
            </a:r>
            <a:r>
              <a:rPr lang="ru-RU" sz="2000" b="1" dirty="0" smtClean="0"/>
              <a:t>колет»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Молодому врать вредно, старому не потребно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Правда, как оса, лезет в глаза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«Соломинку и муха сломит, а стог и лошадь не раздавит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Речи сахарные, а за пазухой камешек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«Мыло серо, а моет бело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За двумя зайцами погонишься – и одного не поймаешь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«Мягко стелет, да жёстко спать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«Чужая душа потёмки</a:t>
            </a:r>
            <a:r>
              <a:rPr lang="ru-RU" sz="20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/>
              <a:t> «</a:t>
            </a:r>
            <a:r>
              <a:rPr lang="ru-RU" sz="2000" b="1" dirty="0"/>
              <a:t>У кого в чём счастье, а у свиньи в корыте»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29" y="3930866"/>
            <a:ext cx="2764221" cy="276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78" y="872876"/>
            <a:ext cx="3134711" cy="232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570" y="0"/>
            <a:ext cx="12216570" cy="1853754"/>
          </a:xfrm>
        </p:spPr>
        <p:txBody>
          <a:bodyPr/>
          <a:lstStyle/>
          <a:p>
            <a:pPr algn="ctr"/>
            <a:r>
              <a:rPr lang="ru-RU" b="1" dirty="0"/>
              <a:t>Загадки о достопримечательностях г. Тамбова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8179" y="1345324"/>
            <a:ext cx="4656082" cy="1839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Люди дружные живут,</a:t>
            </a:r>
          </a:p>
          <a:p>
            <a:pPr marL="0" indent="0">
              <a:buNone/>
            </a:pPr>
            <a:r>
              <a:rPr lang="ru-RU" sz="2000" b="1" dirty="0"/>
              <a:t>Любят город, берегут.</a:t>
            </a:r>
          </a:p>
          <a:p>
            <a:pPr marL="0" indent="0">
              <a:buNone/>
            </a:pPr>
            <a:r>
              <a:rPr lang="ru-RU" sz="2000" b="1" dirty="0"/>
              <a:t>Кто ответить тут готов,</a:t>
            </a:r>
          </a:p>
          <a:p>
            <a:pPr marL="0" indent="0">
              <a:buNone/>
            </a:pPr>
            <a:r>
              <a:rPr lang="ru-RU" sz="2000" b="1" dirty="0"/>
              <a:t>Это наш родной…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9354" y="3706789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(Тамбов)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04" y="1345324"/>
            <a:ext cx="6480467" cy="43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1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40220" y="1483513"/>
            <a:ext cx="52867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Здесь куклы чудные живут,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Тебя здесь в сказку унесут,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Здесь волшебство свой правит бал,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Ну, угадай, куда попал?!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7089" y="4032609"/>
            <a:ext cx="26164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(Кукольный театр)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33" y="622647"/>
            <a:ext cx="4185139" cy="27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18" y="3331779"/>
            <a:ext cx="4359154" cy="299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1959" y="451945"/>
            <a:ext cx="3804744" cy="59173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Папа и мама, не грустите</a:t>
            </a:r>
          </a:p>
          <a:p>
            <a:pPr marL="0" indent="0">
              <a:buNone/>
            </a:pPr>
            <a:r>
              <a:rPr lang="ru-RU" b="1" dirty="0"/>
              <a:t>И на спектакль сюда идите.</a:t>
            </a:r>
          </a:p>
          <a:p>
            <a:pPr marL="0" indent="0">
              <a:buNone/>
            </a:pPr>
            <a:r>
              <a:rPr lang="ru-RU" b="1" dirty="0"/>
              <a:t>Артисты – чудо мастера!</a:t>
            </a:r>
          </a:p>
          <a:p>
            <a:pPr marL="0" indent="0">
              <a:buNone/>
            </a:pPr>
            <a:r>
              <a:rPr lang="ru-RU" b="1" dirty="0"/>
              <a:t>Им дружно мы кричим УРА!</a:t>
            </a:r>
          </a:p>
          <a:p>
            <a:pPr marL="0" indent="0">
              <a:buNone/>
            </a:pPr>
            <a:r>
              <a:rPr lang="ru-RU" b="1" i="1" dirty="0"/>
              <a:t>(Драматический театр</a:t>
            </a:r>
            <a:r>
              <a:rPr lang="ru-RU" b="1" dirty="0" smtClean="0"/>
              <a:t>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Если хочешь ты всё знать</a:t>
            </a:r>
          </a:p>
          <a:p>
            <a:pPr marL="0" indent="0">
              <a:buNone/>
            </a:pPr>
            <a:r>
              <a:rPr lang="ru-RU" b="1" dirty="0"/>
              <a:t>Про животных и людей,</a:t>
            </a:r>
          </a:p>
          <a:p>
            <a:pPr marL="0" indent="0">
              <a:buNone/>
            </a:pPr>
            <a:r>
              <a:rPr lang="ru-RU" b="1" dirty="0"/>
              <a:t>Ты сюда иди скорей!</a:t>
            </a:r>
          </a:p>
          <a:p>
            <a:pPr marL="0" indent="0">
              <a:buNone/>
            </a:pPr>
            <a:r>
              <a:rPr lang="ru-RU" b="1" dirty="0"/>
              <a:t>Здесь экспонаты стоят ровно в ряд</a:t>
            </a:r>
          </a:p>
          <a:p>
            <a:pPr marL="0" indent="0">
              <a:buNone/>
            </a:pPr>
            <a:r>
              <a:rPr lang="ru-RU" b="1" dirty="0"/>
              <a:t>И очень о многом тебе говорят!</a:t>
            </a:r>
          </a:p>
          <a:p>
            <a:pPr marL="0" indent="0">
              <a:buNone/>
            </a:pPr>
            <a:r>
              <a:rPr lang="ru-RU" b="1" i="1" dirty="0"/>
              <a:t>(</a:t>
            </a:r>
            <a:r>
              <a:rPr lang="ru-RU" b="1" i="1" dirty="0" smtClean="0"/>
              <a:t>Музей)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Плавать</a:t>
            </a:r>
            <a:r>
              <a:rPr lang="ru-RU" b="1" dirty="0"/>
              <a:t>, бегать, в мяч </a:t>
            </a:r>
            <a:r>
              <a:rPr lang="ru-RU" b="1" dirty="0" smtClean="0"/>
              <a:t>играть,</a:t>
            </a:r>
          </a:p>
          <a:p>
            <a:pPr marL="0" indent="0">
              <a:buNone/>
            </a:pPr>
            <a:r>
              <a:rPr lang="ru-RU" b="1" dirty="0" smtClean="0"/>
              <a:t>От </a:t>
            </a:r>
            <a:r>
              <a:rPr lang="ru-RU" b="1" dirty="0"/>
              <a:t>других не отставать,</a:t>
            </a:r>
          </a:p>
          <a:p>
            <a:pPr marL="0" indent="0">
              <a:buNone/>
            </a:pPr>
            <a:r>
              <a:rPr lang="ru-RU" b="1" dirty="0"/>
              <a:t>Сюда стремится стар и млад,</a:t>
            </a:r>
          </a:p>
          <a:p>
            <a:pPr marL="0" indent="0">
              <a:buNone/>
            </a:pPr>
            <a:r>
              <a:rPr lang="ru-RU" b="1" dirty="0"/>
              <a:t>Дружить со спортом каждый рад!</a:t>
            </a:r>
          </a:p>
          <a:p>
            <a:pPr marL="0" indent="0">
              <a:buNone/>
            </a:pPr>
            <a:r>
              <a:rPr lang="ru-RU" b="1" i="1" dirty="0"/>
              <a:t>(Дворец спорта)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10601" r="8706" b="8944"/>
          <a:stretch/>
        </p:blipFill>
        <p:spPr bwMode="auto">
          <a:xfrm>
            <a:off x="8008883" y="318664"/>
            <a:ext cx="3628199" cy="19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358" y="1911285"/>
            <a:ext cx="3363310" cy="21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7271" r="1724" b="19672"/>
          <a:stretch/>
        </p:blipFill>
        <p:spPr bwMode="auto">
          <a:xfrm>
            <a:off x="7348861" y="3972911"/>
            <a:ext cx="4288221" cy="213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278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3168</TotalTime>
  <Words>792</Words>
  <Application>Microsoft Office PowerPoint</Application>
  <PresentationFormat>Произвольный</PresentationFormat>
  <Paragraphs>157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Картотека загадок и пословиц  Тамбовщины</vt:lpstr>
      <vt:lpstr>Пословицы и поговорки Тамбовщины   </vt:lpstr>
      <vt:lpstr>1. Добро и зло. Трудолюбие и лень </vt:lpstr>
      <vt:lpstr>2. Богатство и бедность </vt:lpstr>
      <vt:lpstr>4. Ум и глупость </vt:lpstr>
      <vt:lpstr>6. Моральные качества человека – недостатки </vt:lpstr>
      <vt:lpstr>Загадки о достопримечательностях г. Тамбова</vt:lpstr>
      <vt:lpstr>Презентация PowerPoint</vt:lpstr>
      <vt:lpstr>Презентация PowerPoint</vt:lpstr>
      <vt:lpstr>Презентация PowerPoint</vt:lpstr>
      <vt:lpstr>Тамбовские писатели - детям</vt:lpstr>
      <vt:lpstr>Презентация PowerPoint</vt:lpstr>
      <vt:lpstr>Презентация PowerPoint</vt:lpstr>
      <vt:lpstr>Презентация PowerPoint</vt:lpstr>
      <vt:lpstr>Информационные ресурсы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Пословицы и поговорки Тамбовщины</dc:title>
  <dc:creator>1</dc:creator>
  <cp:lastModifiedBy>Детский сад №14</cp:lastModifiedBy>
  <cp:revision>25</cp:revision>
  <dcterms:created xsi:type="dcterms:W3CDTF">2020-03-01T14:53:53Z</dcterms:created>
  <dcterms:modified xsi:type="dcterms:W3CDTF">2020-03-26T07:18:19Z</dcterms:modified>
</cp:coreProperties>
</file>